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0F2548-43DE-46A1-BE51-567AE1542D63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9B286E-C3DC-4BD4-A499-FB8AEEFD7B6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Something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Aliyah</a:t>
            </a:r>
            <a:r>
              <a:rPr lang="en-US" dirty="0" smtClean="0"/>
              <a:t> Warinner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very passionate about child starvation. I feel that people want to help, but don’t know how. </a:t>
            </a:r>
          </a:p>
          <a:p>
            <a:r>
              <a:rPr lang="en-US" dirty="0" smtClean="0"/>
              <a:t>I had an idea on how to make a change and get people in the community involved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talked to my cheerleading coaches about using all of our athletes and parents to do some good for the community</a:t>
            </a:r>
          </a:p>
          <a:p>
            <a:r>
              <a:rPr lang="en-US" dirty="0" smtClean="0"/>
              <a:t>We worked out a calendar with multiple dates to go volunteer at different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visited the Sa Food bank, where we packed 17,379 </a:t>
            </a:r>
            <a:r>
              <a:rPr lang="en-US" dirty="0" err="1" smtClean="0"/>
              <a:t>lbs</a:t>
            </a:r>
            <a:r>
              <a:rPr lang="en-US" dirty="0" smtClean="0"/>
              <a:t> of food. That’s 13,377 meals! I really felt like we were starting to make a change, but we didn’t stop there…</a:t>
            </a:r>
            <a:endParaRPr lang="en-US" dirty="0"/>
          </a:p>
        </p:txBody>
      </p:sp>
      <p:pic>
        <p:nvPicPr>
          <p:cNvPr id="1026" name="Picture 2" descr="C:\Users\s645887\Downloads\IMG_5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645887\Downloads\IMG_5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2291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645887\Downloads\IMG_5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076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645887\Downloads\IMG_5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3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304800"/>
            <a:ext cx="7408333" cy="3450696"/>
          </a:xfrm>
        </p:spPr>
        <p:txBody>
          <a:bodyPr/>
          <a:lstStyle/>
          <a:p>
            <a:r>
              <a:rPr lang="en-US" dirty="0" smtClean="0"/>
              <a:t>Next we visited </a:t>
            </a:r>
            <a:r>
              <a:rPr lang="en-US" dirty="0" smtClean="0"/>
              <a:t>the Feed </a:t>
            </a:r>
            <a:r>
              <a:rPr lang="en-US" dirty="0" smtClean="0"/>
              <a:t>Our Starving Children organization at the Children’s Hunger </a:t>
            </a:r>
            <a:r>
              <a:rPr lang="en-US" dirty="0" smtClean="0"/>
              <a:t>Fund twice. </a:t>
            </a:r>
            <a:r>
              <a:rPr lang="en-US" dirty="0" smtClean="0"/>
              <a:t>There we made food packs to send off to 3</a:t>
            </a:r>
            <a:r>
              <a:rPr lang="en-US" baseline="30000" dirty="0" smtClean="0"/>
              <a:t>rd</a:t>
            </a:r>
            <a:r>
              <a:rPr lang="en-US" dirty="0" smtClean="0"/>
              <a:t> world countries who don’t have food available. </a:t>
            </a:r>
            <a:endParaRPr lang="en-US" dirty="0"/>
          </a:p>
        </p:txBody>
      </p:sp>
      <p:pic>
        <p:nvPicPr>
          <p:cNvPr id="1026" name="Picture 2" descr="C:\Users\s645887\Downloads\IMG_54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7" b="26723"/>
          <a:stretch/>
        </p:blipFill>
        <p:spPr bwMode="auto">
          <a:xfrm>
            <a:off x="219075" y="2438400"/>
            <a:ext cx="33278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87" y="2438400"/>
            <a:ext cx="2977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31623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0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Now I spread awareness to make sure that everyone knows about this serious issue and how anyone can make a difference!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Starting with YOU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861">
            <a:off x="371061" y="4186088"/>
            <a:ext cx="28670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38533" r="23913"/>
          <a:stretch/>
        </p:blipFill>
        <p:spPr bwMode="auto">
          <a:xfrm>
            <a:off x="3581400" y="3505200"/>
            <a:ext cx="1961147" cy="11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067">
            <a:off x="5934804" y="3967013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38563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373856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0"/>
            <a:ext cx="359269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08" y="0"/>
            <a:ext cx="18317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390775"/>
            <a:ext cx="362132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800600"/>
            <a:ext cx="2667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800600"/>
            <a:ext cx="27384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373856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0" y="3124200"/>
            <a:ext cx="179364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984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178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Do Something</vt:lpstr>
      <vt:lpstr>How it started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Northside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Something</dc:title>
  <dc:creator>Aliyah J Warinner</dc:creator>
  <cp:lastModifiedBy>Aliyah J Warinner</cp:lastModifiedBy>
  <cp:revision>4</cp:revision>
  <dcterms:created xsi:type="dcterms:W3CDTF">2015-04-29T14:10:22Z</dcterms:created>
  <dcterms:modified xsi:type="dcterms:W3CDTF">2015-05-04T14:52:52Z</dcterms:modified>
</cp:coreProperties>
</file>